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2726E0-000E-44A6-ABBF-4CBE41BACA1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30D961-9286-4AD6-B2CA-B521245A82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7"/>
          </a:xfrm>
        </p:spPr>
        <p:txBody>
          <a:bodyPr/>
          <a:lstStyle/>
          <a:p>
            <a:r>
              <a:rPr lang="ru-RU" dirty="0" smtClean="0"/>
              <a:t>Заявка на конкурс «Есть идея!»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8" y="1920875"/>
            <a:ext cx="6078537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2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Заявка на конкурс «Есть идея!»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конкурс «Есть идея!» </dc:title>
  <dc:creator>user</dc:creator>
  <cp:lastModifiedBy>user</cp:lastModifiedBy>
  <cp:revision>1</cp:revision>
  <dcterms:created xsi:type="dcterms:W3CDTF">2018-02-28T14:43:48Z</dcterms:created>
  <dcterms:modified xsi:type="dcterms:W3CDTF">2018-02-28T14:46:57Z</dcterms:modified>
</cp:coreProperties>
</file>